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1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9" r:id="rId77"/>
    <p:sldId id="340" r:id="rId78"/>
    <p:sldId id="341" r:id="rId79"/>
    <p:sldId id="342" r:id="rId80"/>
    <p:sldId id="343" r:id="rId81"/>
    <p:sldId id="344" r:id="rId82"/>
    <p:sldId id="345" r:id="rId83"/>
    <p:sldId id="346" r:id="rId84"/>
    <p:sldId id="347" r:id="rId85"/>
    <p:sldId id="348" r:id="rId86"/>
    <p:sldId id="349" r:id="rId87"/>
    <p:sldId id="350" r:id="rId88"/>
    <p:sldId id="351" r:id="rId89"/>
    <p:sldId id="353" r:id="rId90"/>
    <p:sldId id="356" r:id="rId91"/>
    <p:sldId id="357" r:id="rId92"/>
    <p:sldId id="358" r:id="rId93"/>
    <p:sldId id="359" r:id="rId94"/>
    <p:sldId id="360" r:id="rId95"/>
    <p:sldId id="361" r:id="rId96"/>
    <p:sldId id="362" r:id="rId97"/>
    <p:sldId id="363" r:id="rId98"/>
    <p:sldId id="364" r:id="rId99"/>
    <p:sldId id="365" r:id="rId100"/>
    <p:sldId id="366" r:id="rId101"/>
    <p:sldId id="367" r:id="rId102"/>
    <p:sldId id="368" r:id="rId103"/>
    <p:sldId id="369" r:id="rId104"/>
    <p:sldId id="370" r:id="rId105"/>
    <p:sldId id="371" r:id="rId106"/>
    <p:sldId id="372" r:id="rId107"/>
    <p:sldId id="373" r:id="rId108"/>
    <p:sldId id="374" r:id="rId109"/>
    <p:sldId id="375" r:id="rId110"/>
    <p:sldId id="376" r:id="rId111"/>
    <p:sldId id="377" r:id="rId112"/>
    <p:sldId id="378" r:id="rId113"/>
    <p:sldId id="379" r:id="rId114"/>
    <p:sldId id="380" r:id="rId115"/>
    <p:sldId id="381" r:id="rId116"/>
    <p:sldId id="382" r:id="rId117"/>
    <p:sldId id="383" r:id="rId118"/>
    <p:sldId id="384" r:id="rId119"/>
    <p:sldId id="385" r:id="rId120"/>
    <p:sldId id="390" r:id="rId121"/>
    <p:sldId id="391" r:id="rId122"/>
    <p:sldId id="388" r:id="rId123"/>
    <p:sldId id="389" r:id="rId124"/>
    <p:sldId id="392" r:id="rId125"/>
    <p:sldId id="393" r:id="rId126"/>
    <p:sldId id="394" r:id="rId127"/>
    <p:sldId id="395" r:id="rId128"/>
    <p:sldId id="396" r:id="rId129"/>
    <p:sldId id="397" r:id="rId130"/>
    <p:sldId id="398" r:id="rId131"/>
    <p:sldId id="399" r:id="rId132"/>
    <p:sldId id="400" r:id="rId133"/>
    <p:sldId id="401" r:id="rId134"/>
    <p:sldId id="402" r:id="rId135"/>
    <p:sldId id="403" r:id="rId136"/>
    <p:sldId id="404" r:id="rId137"/>
    <p:sldId id="405" r:id="rId138"/>
    <p:sldId id="406" r:id="rId139"/>
    <p:sldId id="407" r:id="rId140"/>
    <p:sldId id="408" r:id="rId141"/>
    <p:sldId id="409" r:id="rId142"/>
    <p:sldId id="410" r:id="rId143"/>
    <p:sldId id="411" r:id="rId144"/>
    <p:sldId id="412" r:id="rId145"/>
    <p:sldId id="413" r:id="rId146"/>
    <p:sldId id="414" r:id="rId147"/>
    <p:sldId id="415" r:id="rId148"/>
    <p:sldId id="416" r:id="rId149"/>
    <p:sldId id="417" r:id="rId150"/>
    <p:sldId id="418" r:id="rId151"/>
    <p:sldId id="419" r:id="rId152"/>
    <p:sldId id="420" r:id="rId153"/>
    <p:sldId id="421" r:id="rId154"/>
    <p:sldId id="422" r:id="rId155"/>
    <p:sldId id="423" r:id="rId156"/>
    <p:sldId id="424" r:id="rId157"/>
    <p:sldId id="425" r:id="rId158"/>
    <p:sldId id="426" r:id="rId159"/>
    <p:sldId id="427" r:id="rId16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01" autoAdjust="0"/>
    <p:restoredTop sz="94565" autoAdjust="0"/>
  </p:normalViewPr>
  <p:slideViewPr>
    <p:cSldViewPr>
      <p:cViewPr varScale="1">
        <p:scale>
          <a:sx n="82" d="100"/>
          <a:sy n="82" d="100"/>
        </p:scale>
        <p:origin x="96" y="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slide" Target="slides/slide136.xml"/><Relationship Id="rId154" Type="http://schemas.openxmlformats.org/officeDocument/2006/relationships/slide" Target="slides/slide152.xml"/><Relationship Id="rId159" Type="http://schemas.openxmlformats.org/officeDocument/2006/relationships/slide" Target="slides/slide157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144" Type="http://schemas.openxmlformats.org/officeDocument/2006/relationships/slide" Target="slides/slide142.xml"/><Relationship Id="rId149" Type="http://schemas.openxmlformats.org/officeDocument/2006/relationships/slide" Target="slides/slide14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60" Type="http://schemas.openxmlformats.org/officeDocument/2006/relationships/slide" Target="slides/slide158.xml"/><Relationship Id="rId165" Type="http://schemas.openxmlformats.org/officeDocument/2006/relationships/tableStyles" Target="tableStyles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50" Type="http://schemas.openxmlformats.org/officeDocument/2006/relationships/slide" Target="slides/slide148.xml"/><Relationship Id="rId155" Type="http://schemas.openxmlformats.org/officeDocument/2006/relationships/slide" Target="slides/slide15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40" Type="http://schemas.openxmlformats.org/officeDocument/2006/relationships/slide" Target="slides/slide138.xml"/><Relationship Id="rId145" Type="http://schemas.openxmlformats.org/officeDocument/2006/relationships/slide" Target="slides/slide143.xml"/><Relationship Id="rId16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43" Type="http://schemas.openxmlformats.org/officeDocument/2006/relationships/slide" Target="slides/slide141.xml"/><Relationship Id="rId148" Type="http://schemas.openxmlformats.org/officeDocument/2006/relationships/slide" Target="slides/slide146.xml"/><Relationship Id="rId151" Type="http://schemas.openxmlformats.org/officeDocument/2006/relationships/slide" Target="slides/slide149.xml"/><Relationship Id="rId156" Type="http://schemas.openxmlformats.org/officeDocument/2006/relationships/slide" Target="slides/slide154.xml"/><Relationship Id="rId16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slide" Target="slides/slide139.xml"/><Relationship Id="rId146" Type="http://schemas.openxmlformats.org/officeDocument/2006/relationships/slide" Target="slides/slide14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16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157" Type="http://schemas.openxmlformats.org/officeDocument/2006/relationships/slide" Target="slides/slide15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52" Type="http://schemas.openxmlformats.org/officeDocument/2006/relationships/slide" Target="slides/slide15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147" Type="http://schemas.openxmlformats.org/officeDocument/2006/relationships/slide" Target="slides/slide14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slide" Target="slides/slide140.xml"/><Relationship Id="rId163" Type="http://schemas.openxmlformats.org/officeDocument/2006/relationships/viewProps" Target="viewProps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slide" Target="slides/slide135.xml"/><Relationship Id="rId158" Type="http://schemas.openxmlformats.org/officeDocument/2006/relationships/slide" Target="slides/slide15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53" Type="http://schemas.openxmlformats.org/officeDocument/2006/relationships/slide" Target="slides/slide1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哇</a:t>
            </a:r>
            <a:endParaRPr lang="ko-KR" altLang="en-US" sz="25000" dirty="0">
              <a:ln>
                <a:prstDash val="solid"/>
              </a:ln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sháozi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wèi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83268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为了 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62263360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wèile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8764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899592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向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1430798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xiàng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38309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于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9192600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</a:rPr>
              <a:t>yú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7311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71600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自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2496210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</a:rPr>
              <a:t>zì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54565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51386" y="6206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炸酱面</a:t>
            </a:r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371234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叉子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2606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500" dirty="0" err="1">
                <a:ln>
                  <a:prstDash val="solid"/>
                </a:ln>
                <a:latin typeface="sasung" pitchFamily="2" charset="0"/>
              </a:rPr>
              <a:t>zhájiàngmiàn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95920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06068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热巧克力 </a:t>
            </a:r>
            <a:endParaRPr lang="ko-KR" altLang="en-US" sz="14000" dirty="0"/>
          </a:p>
        </p:txBody>
      </p:sp>
    </p:spTree>
    <p:extLst>
      <p:ext uri="{BB962C8B-B14F-4D97-AF65-F5344CB8AC3E}">
        <p14:creationId xmlns:p14="http://schemas.microsoft.com/office/powerpoint/2010/main" val="227440656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rèqiǎokèlì</a:t>
            </a:r>
            <a:endParaRPr lang="ko-KR" altLang="en-US" sz="1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81085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71600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</a:rPr>
              <a:t>比萨饼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22631400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</a:rPr>
              <a:t>bǐsàbǐng</a:t>
            </a:r>
            <a:endParaRPr lang="ko-KR" altLang="en-US" sz="14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5564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汉堡包 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284088221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</a:rPr>
              <a:t>hànbǎobāo</a:t>
            </a:r>
            <a:endParaRPr lang="ko-KR" altLang="en-US" sz="1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36587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可乐 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33130462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kělè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629002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三明治 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985721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chāzi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500" dirty="0" err="1">
                <a:ln>
                  <a:prstDash val="solid"/>
                </a:ln>
                <a:latin typeface="sasung" pitchFamily="2" charset="0"/>
              </a:rPr>
              <a:t>sānmíngzhì</a:t>
            </a:r>
            <a:endParaRPr lang="ko-KR" altLang="en-US" sz="10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21972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咖啡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4369992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kāfēi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11725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意大利面</a:t>
            </a:r>
            <a:endParaRPr lang="ko-KR" altLang="en-US" sz="14000" dirty="0"/>
          </a:p>
        </p:txBody>
      </p:sp>
    </p:spTree>
    <p:extLst>
      <p:ext uri="{BB962C8B-B14F-4D97-AF65-F5344CB8AC3E}">
        <p14:creationId xmlns:p14="http://schemas.microsoft.com/office/powerpoint/2010/main" val="3050249191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</a:rPr>
              <a:t>Yìdàlìmiàn</a:t>
            </a:r>
            <a:endParaRPr lang="ko-KR" altLang="en-US" sz="1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768863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沙拉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8178491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shālā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945865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儿子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72550056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érzi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072056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帅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282629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拿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</a:rPr>
              <a:t>shuài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4419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晚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928645246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wǎn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884662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好听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123626817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</a:rPr>
              <a:t>hǎotīng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515134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刚才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042238598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</a:rPr>
              <a:t>gāngcái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4035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词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958685089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cí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09481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记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257316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ná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jì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702186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字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999324113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zì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89863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突然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658859061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tūrán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619413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决定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282365710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</a:rPr>
              <a:t>juédìng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274595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意思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17339737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</a:rPr>
              <a:t>yìsi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753665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明白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942904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同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</a:rPr>
              <a:t>míngbai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359034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中文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22538559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</a:rPr>
              <a:t>Zhōngwén</a:t>
            </a:r>
            <a:endParaRPr lang="ko-KR" altLang="en-US" sz="1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505328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办法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648306583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bànfǎ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675070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了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106330320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liǎo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871795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碗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64663291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wǎn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3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tóng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而已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51386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éryǐ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进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wā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jìn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591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合</a:t>
            </a:r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hé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口味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kǒuwèi</a:t>
            </a:r>
            <a:endParaRPr lang="en-US" altLang="ko-KR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如果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899592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rúguǒ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做客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zuòkè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把</a:t>
            </a:r>
            <a:endParaRPr lang="en-US" altLang="ko-KR" sz="25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香</a:t>
            </a:r>
            <a:endParaRPr lang="ko-KR" altLang="en-US" sz="25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bǎ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要是 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yàoshi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主人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zhǔrén</a:t>
            </a:r>
            <a:endParaRPr lang="en-US" altLang="ko-KR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以为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yǐwéi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重要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zhòngyào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客人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xiāng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kèrén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长辈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zhǎngbèi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上座</a:t>
            </a:r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shàngzuò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时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shí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鱼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yú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对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饺子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duì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第一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dì-yī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口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kǒu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糖醋肉 </a:t>
            </a:r>
            <a:endParaRPr lang="en-US" altLang="ko-KR" sz="18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500" dirty="0" err="1">
                <a:ln>
                  <a:prstDash val="solid"/>
                </a:ln>
                <a:latin typeface="sasung" pitchFamily="2" charset="0"/>
                <a:ea typeface="+mn-ea"/>
              </a:rPr>
              <a:t>tángcùròu</a:t>
            </a:r>
            <a:endParaRPr lang="en-US" altLang="ko-KR" sz="12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牛肉面 </a:t>
            </a:r>
            <a:endParaRPr lang="en-US" altLang="ko-KR" sz="18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  <a:ea typeface="+mn-ea"/>
              </a:rPr>
              <a:t>niúròumiàn</a:t>
            </a:r>
            <a:endParaRPr lang="en-US" altLang="ko-KR" sz="11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3326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麻婆豆腐</a:t>
            </a:r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jiǎozi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</a:rPr>
              <a:t>mápódòufu</a:t>
            </a:r>
            <a:endParaRPr lang="en-US" altLang="ko-KR" sz="11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宫爆鸡丁 </a:t>
            </a:r>
            <a:endParaRPr lang="en-US" altLang="ko-KR" sz="14000" i="1" dirty="0"/>
          </a:p>
        </p:txBody>
      </p:sp>
    </p:spTree>
    <p:extLst>
      <p:ext uri="{BB962C8B-B14F-4D97-AF65-F5344CB8AC3E}">
        <p14:creationId xmlns:p14="http://schemas.microsoft.com/office/powerpoint/2010/main" val="105173513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</a:rPr>
              <a:t>gōngbǎo</a:t>
            </a:r>
            <a:endParaRPr lang="en-US" altLang="ko-KR" sz="12000" dirty="0">
              <a:ln>
                <a:prstDash val="solid"/>
              </a:ln>
              <a:latin typeface="sasung" pitchFamily="2" charset="0"/>
            </a:endParaRPr>
          </a:p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</a:rPr>
              <a:t>jīdīng</a:t>
            </a:r>
            <a:endParaRPr lang="en-US" altLang="ko-KR" sz="1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一共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591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yígòng</a:t>
            </a:r>
            <a:endParaRPr lang="en-US" altLang="ko-KR" sz="17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家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jiā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普通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pǔtōng</a:t>
            </a:r>
            <a:endParaRPr lang="ko-KR" altLang="en-US" sz="17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窗户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包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chuānghu</a:t>
            </a:r>
            <a:endParaRPr lang="ko-KR" altLang="en-US" sz="1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擦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cā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原来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yuánlái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71600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呀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8714502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ya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9699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部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7790399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bù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145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有意思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2133076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167410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bāo</a:t>
            </a:r>
            <a:r>
              <a:rPr lang="en-US" altLang="ko-KR" sz="20000" dirty="0">
                <a:latin typeface="sasung" pitchFamily="2" charset="0"/>
              </a:rPr>
              <a:t> </a:t>
            </a:r>
            <a:r>
              <a:rPr lang="en-US" altLang="ko-KR" sz="12500" dirty="0">
                <a:latin typeface="sasung" pitchFamily="2" charset="0"/>
              </a:rPr>
              <a:t> </a:t>
            </a:r>
            <a:endParaRPr lang="ko-KR" altLang="en-US" sz="12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yǒu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yìsi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5094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被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0937760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bèi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0160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趁</a:t>
            </a:r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190791982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51386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chèn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3333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51386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当</a:t>
            </a:r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27310186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dāng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98680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关于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0948332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guānyú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65622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71600" y="7591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据</a:t>
            </a:r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3478519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勺子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jù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32919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连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72873062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lián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5149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替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24068276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0" dirty="0" err="1">
                <a:ln>
                  <a:prstDash val="solid"/>
                </a:ln>
                <a:latin typeface="sasung" pitchFamily="2" charset="0"/>
                <a:ea typeface="+mn-ea"/>
              </a:rPr>
              <a:t>tì</a:t>
            </a:r>
            <a:endParaRPr lang="ko-KR" altLang="en-US" sz="2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4154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通过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05346624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tōngguò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5755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往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87333448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wǎng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37407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为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45933459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1458</TotalTime>
  <Words>220</Words>
  <Application>Microsoft Office PowerPoint</Application>
  <PresentationFormat>화면 슬라이드 쇼(4:3)</PresentationFormat>
  <Paragraphs>159</Paragraphs>
  <Slides>158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158</vt:i4>
      </vt:variant>
    </vt:vector>
  </HeadingPairs>
  <TitlesOfParts>
    <vt:vector size="164" baseType="lpstr">
      <vt:lpstr>sasung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166</cp:revision>
  <dcterms:created xsi:type="dcterms:W3CDTF">2017-07-04T02:57:39Z</dcterms:created>
  <dcterms:modified xsi:type="dcterms:W3CDTF">2022-01-25T05:13:45Z</dcterms:modified>
</cp:coreProperties>
</file>